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68" r:id="rId3"/>
  </p:sldIdLst>
  <p:sldSz cx="12192000" cy="6858000"/>
  <p:notesSz cx="6858000" cy="9144000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DF00"/>
    <a:srgbClr val="009065"/>
    <a:srgbClr val="B22C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612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latinLnBrk="1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D9D9991-2B63-48BB-BB56-6B621F0AEC52}" type="datetimeFigureOut">
              <a:rPr lang="ko-KR" altLang="en-US"/>
              <a:pPr>
                <a:defRPr/>
              </a:pPr>
              <a:t>2023-09-27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noProof="0" smtClean="0"/>
              <a:t>마스터 텍스트 스타일 편집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latinLnBrk="1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AA988F7-A367-41F1-8639-A0830D01E21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12188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8885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9E66C-F50D-45D9-B0D9-20965E9617B6}" type="datetime1">
              <a:rPr lang="ko-KR" altLang="en-US"/>
              <a:pPr>
                <a:defRPr/>
              </a:pPr>
              <a:t>2023-09-27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58440-5D12-48B3-9976-162D0EA7127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6396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9DF47-FEC1-4759-84EF-049C6800DB2A}" type="datetime1">
              <a:rPr lang="ko-KR" altLang="en-US"/>
              <a:pPr>
                <a:defRPr/>
              </a:pPr>
              <a:t>2023-09-27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F0CA1-C1EE-43BF-8DF2-BABB59327B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7965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0D140-8202-4C51-A1ED-F08D71765DB0}" type="datetime1">
              <a:rPr lang="ko-KR" altLang="en-US"/>
              <a:pPr>
                <a:defRPr/>
              </a:pPr>
              <a:t>2023-09-27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CA58B-FF83-48F6-A376-87FECCC76D3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694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AAE38-2ABD-47B3-9AD5-B872760D49AF}" type="datetime1">
              <a:rPr lang="ko-KR" altLang="en-US"/>
              <a:pPr>
                <a:defRPr/>
              </a:pPr>
              <a:t>2023-09-27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12C76-D669-4BC9-83B3-B2C13EEB75B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2206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12188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5434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40169-14AE-41C6-B32D-1E56ED7F0AD1}" type="datetime1">
              <a:rPr lang="ko-KR" altLang="en-US"/>
              <a:pPr>
                <a:defRPr/>
              </a:pPr>
              <a:t>2023-09-27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C993D-1AF2-4D51-8F98-DE42EC81BA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5509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B88C6-68F0-4176-9C58-2C5FCDC930B9}" type="datetime1">
              <a:rPr lang="ko-KR" altLang="en-US"/>
              <a:pPr>
                <a:defRPr/>
              </a:pPr>
              <a:t>2023-09-27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71BE7-B516-4DBF-9BC9-B78D7664636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8898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777D6-ABD8-4DC4-B365-88B4562956BC}" type="datetime1">
              <a:rPr lang="ko-KR" altLang="en-US"/>
              <a:pPr>
                <a:defRPr/>
              </a:pPr>
              <a:t>2023-09-27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E77D4-F7E8-424B-9FAC-40F8530CEEE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5740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A2D63-682C-4C13-BE1F-2865CE2A4175}" type="datetime1">
              <a:rPr lang="ko-KR" altLang="en-US"/>
              <a:pPr>
                <a:defRPr/>
              </a:pPr>
              <a:t>2023-09-27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4E7F3-CC5B-45FA-AA23-08FDCF6E716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8122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7F917-C67E-4FBE-B737-1E53DC1D35B9}" type="datetime1">
              <a:rPr lang="ko-KR" altLang="en-US"/>
              <a:pPr>
                <a:defRPr/>
              </a:pPr>
              <a:t>2023-09-27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8A4A1-101E-4396-AE4A-2376D84EA41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63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D19A5-D4B6-4F42-8133-C1102FE27611}" type="datetime1">
              <a:rPr lang="ko-KR" altLang="en-US"/>
              <a:pPr>
                <a:defRPr/>
              </a:pPr>
              <a:t>2023-09-27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241C9-F6E5-486F-B106-2383FF7176D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396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42659-E38E-485A-860F-8BCCBA72A9D5}" type="datetime1">
              <a:rPr lang="ko-KR" altLang="en-US"/>
              <a:pPr>
                <a:defRPr/>
              </a:pPr>
              <a:t>2023-09-27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23CDB-70AF-490E-90B2-8806258EE0B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9014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A2DE33C-545D-4D8A-8187-0E19F4F35705}" type="datetime1">
              <a:rPr lang="ko-KR" altLang="en-US"/>
              <a:pPr>
                <a:defRPr/>
              </a:pPr>
              <a:t>2023-09-27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097963" y="61737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latinLnBrk="1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D3B5C9E-8C1C-44FC-A486-564F2FC41DD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</p:sldLayoutIdLst>
  <p:hf hdr="0" ftr="0" dt="0"/>
  <p:txStyles>
    <p:titleStyle>
      <a:lvl1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2pPr>
      <a:lvl3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3pPr>
      <a:lvl4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4pPr>
      <a:lvl5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5pPr>
      <a:lvl6pPr marL="4572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6pPr>
      <a:lvl7pPr marL="9144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7pPr>
      <a:lvl8pPr marL="13716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8pPr>
      <a:lvl9pPr marL="18288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9pPr>
    </p:titleStyle>
    <p:bodyStyle>
      <a:lvl1pPr marL="228600" indent="-228600" algn="l" rtl="0" eaLnBrk="0" fontAlgn="base" latinLnBrk="1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latinLnBrk="1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with@thewithin.co.k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5154613" y="1984375"/>
            <a:ext cx="7037387" cy="2371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5123" name="TextBox 17"/>
          <p:cNvSpPr txBox="1">
            <a:spLocks noChangeArrowheads="1"/>
          </p:cNvSpPr>
          <p:nvPr/>
        </p:nvSpPr>
        <p:spPr bwMode="auto">
          <a:xfrm>
            <a:off x="5154613" y="2319338"/>
            <a:ext cx="7037387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ctr" eaLnBrk="1" latinLnBrk="1" hangingPunct="1"/>
            <a:r>
              <a:rPr lang="en-US" altLang="ko-KR" sz="3600" b="1">
                <a:latin typeface="Arial" panose="020B0604020202020204" pitchFamily="34" charset="0"/>
                <a:cs typeface="Arial" panose="020B0604020202020204" pitchFamily="34" charset="0"/>
              </a:rPr>
              <a:t>Presentation Title</a:t>
            </a:r>
          </a:p>
          <a:p>
            <a:pPr algn="ctr" eaLnBrk="1" latinLnBrk="1" hangingPunct="1"/>
            <a:r>
              <a:rPr lang="en-US" altLang="ko-KR" sz="3600" b="1">
                <a:latin typeface="Arial" panose="020B0604020202020204" pitchFamily="34" charset="0"/>
                <a:cs typeface="Arial" panose="020B0604020202020204" pitchFamily="34" charset="0"/>
              </a:rPr>
              <a:t>Presentation Title</a:t>
            </a:r>
            <a:endParaRPr lang="ko-KR" altLang="en-US" sz="36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latinLnBrk="1" hangingPunct="1"/>
            <a:r>
              <a:rPr lang="en-US" altLang="ko-KR" sz="3600" b="1">
                <a:latin typeface="Arial" panose="020B0604020202020204" pitchFamily="34" charset="0"/>
                <a:cs typeface="Arial" panose="020B0604020202020204" pitchFamily="34" charset="0"/>
              </a:rPr>
              <a:t>Presentation Title</a:t>
            </a:r>
            <a:endParaRPr lang="ko-KR" altLang="en-US" sz="3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TextBox 19"/>
          <p:cNvSpPr txBox="1">
            <a:spLocks noChangeArrowheads="1"/>
          </p:cNvSpPr>
          <p:nvPr/>
        </p:nvSpPr>
        <p:spPr bwMode="auto">
          <a:xfrm>
            <a:off x="5154613" y="5019675"/>
            <a:ext cx="6965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ctr" eaLnBrk="1" latinLnBrk="1" hangingPunct="1"/>
            <a:r>
              <a:rPr lang="en-US" altLang="ko-KR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Name Last Name</a:t>
            </a:r>
            <a:endParaRPr lang="ko-KR" altLang="en-US" sz="2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5" name="TextBox 20"/>
          <p:cNvSpPr txBox="1">
            <a:spLocks noChangeArrowheads="1"/>
          </p:cNvSpPr>
          <p:nvPr/>
        </p:nvSpPr>
        <p:spPr bwMode="auto">
          <a:xfrm>
            <a:off x="5154613" y="5548313"/>
            <a:ext cx="7305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ctr" eaLnBrk="1" latinLnBrk="1" hangingPunct="1"/>
            <a:r>
              <a:rPr lang="en-US" altLang="ko-K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Affiliation, Country</a:t>
            </a:r>
            <a:endParaRPr lang="ko-KR" alt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번호 개체 틀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9448800" y="6173788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2DF12DB-1E66-45B9-BE1B-B16C87A17FFD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ko-KR" altLang="en-US" smtClean="0"/>
          </a:p>
        </p:txBody>
      </p:sp>
      <p:sp>
        <p:nvSpPr>
          <p:cNvPr id="6147" name="TextBox 5"/>
          <p:cNvSpPr txBox="1">
            <a:spLocks noChangeArrowheads="1"/>
          </p:cNvSpPr>
          <p:nvPr/>
        </p:nvSpPr>
        <p:spPr bwMode="auto">
          <a:xfrm>
            <a:off x="0" y="1047750"/>
            <a:ext cx="108950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latinLnBrk="1" hangingPunct="1"/>
            <a:r>
              <a:rPr lang="en-US" altLang="ko-KR" sz="16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Contents</a:t>
            </a:r>
            <a:endParaRPr lang="ko-KR" altLang="en-US" sz="160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직사각형 1"/>
          <p:cNvSpPr>
            <a:spLocks noChangeArrowheads="1"/>
          </p:cNvSpPr>
          <p:nvPr/>
        </p:nvSpPr>
        <p:spPr bwMode="auto">
          <a:xfrm>
            <a:off x="152400" y="1493838"/>
            <a:ext cx="113220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r>
              <a:rPr lang="en-US" altLang="ko-KR" sz="2400" b="1">
                <a:solidFill>
                  <a:srgbClr val="4472C4"/>
                </a:solidFill>
                <a:latin typeface="Roboto"/>
              </a:rPr>
              <a:t>E-Poster (Recorded video files)</a:t>
            </a:r>
          </a:p>
          <a:p>
            <a:r>
              <a:rPr lang="en-US" altLang="ko-KR" sz="2400"/>
              <a:t/>
            </a:r>
            <a:br>
              <a:rPr lang="en-US" altLang="ko-KR" sz="2400"/>
            </a:br>
            <a:endParaRPr lang="en-US" altLang="ko-KR" sz="2400"/>
          </a:p>
          <a:p>
            <a:r>
              <a:rPr lang="en-US" altLang="ko-KR" sz="2400">
                <a:solidFill>
                  <a:srgbClr val="333333"/>
                </a:solidFill>
                <a:latin typeface="Roboto"/>
              </a:rPr>
              <a:t>Presentation: PPT Slide Exhibition including voice recording</a:t>
            </a:r>
            <a:endParaRPr lang="ko-KR" altLang="en-US" sz="2400"/>
          </a:p>
        </p:txBody>
      </p:sp>
      <p:sp>
        <p:nvSpPr>
          <p:cNvPr id="6149" name="직사각형 2"/>
          <p:cNvSpPr>
            <a:spLocks noChangeArrowheads="1"/>
          </p:cNvSpPr>
          <p:nvPr/>
        </p:nvSpPr>
        <p:spPr bwMode="auto">
          <a:xfrm>
            <a:off x="242888" y="1941513"/>
            <a:ext cx="5969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r>
              <a:rPr lang="en-US" altLang="ko-KR">
                <a:solidFill>
                  <a:srgbClr val="FF0004"/>
                </a:solidFill>
                <a:latin typeface="Roboto"/>
              </a:rPr>
              <a:t>* Record a total of 3 minutes of script on the PPT Slide.</a:t>
            </a:r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349250" y="3263900"/>
            <a:ext cx="11125200" cy="15636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 latinLnBrk="1">
              <a:lnSpc>
                <a:spcPct val="105000"/>
              </a:lnSpc>
              <a:spcAft>
                <a:spcPts val="8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ko-KR" dirty="0">
                <a:solidFill>
                  <a:srgbClr val="333333"/>
                </a:solidFill>
                <a:latin typeface="Roboto"/>
              </a:rPr>
              <a:t>Please send E-Posters in the format of a 3-minute voice recording within a PowerPoint slide.</a:t>
            </a:r>
            <a:endParaRPr lang="ko-KR" altLang="ko-KR" dirty="0">
              <a:solidFill>
                <a:srgbClr val="333333"/>
              </a:solidFill>
              <a:latin typeface="Roboto"/>
            </a:endParaRPr>
          </a:p>
          <a:p>
            <a:pPr marL="344170" algn="just" latinLnBrk="1">
              <a:lnSpc>
                <a:spcPct val="105000"/>
              </a:lnSpc>
              <a:spcAft>
                <a:spcPts val="800"/>
              </a:spcAft>
              <a:defRPr/>
            </a:pPr>
            <a:r>
              <a:rPr lang="en-US" altLang="ko-KR" dirty="0">
                <a:solidFill>
                  <a:srgbClr val="C00000"/>
                </a:solidFill>
                <a:latin typeface="Roboto"/>
              </a:rPr>
              <a:t>*If you submit a video file, you do not need to submit a PPT file, please submit it by email.</a:t>
            </a:r>
          </a:p>
          <a:p>
            <a:pPr marL="344170" algn="just" latinLnBrk="1">
              <a:lnSpc>
                <a:spcPct val="105000"/>
              </a:lnSpc>
              <a:spcAft>
                <a:spcPts val="800"/>
              </a:spcAft>
              <a:defRPr/>
            </a:pPr>
            <a:r>
              <a:rPr lang="en-US" altLang="ko-KR" dirty="0">
                <a:solidFill>
                  <a:srgbClr val="333333"/>
                </a:solidFill>
                <a:latin typeface="Roboto"/>
              </a:rPr>
              <a:t>E: </a:t>
            </a:r>
            <a:r>
              <a:rPr lang="en-US" altLang="ko-KR" dirty="0">
                <a:solidFill>
                  <a:srgbClr val="333333"/>
                </a:solidFill>
                <a:latin typeface="Roboto"/>
                <a:hlinkClick r:id="rId2"/>
              </a:rPr>
              <a:t>with@thewithin.co.kr</a:t>
            </a:r>
            <a:endParaRPr lang="en-US" altLang="ko-KR" dirty="0">
              <a:solidFill>
                <a:srgbClr val="333333"/>
              </a:solidFill>
              <a:latin typeface="Roboto"/>
            </a:endParaRPr>
          </a:p>
          <a:p>
            <a:pPr marL="342900" indent="-342900" algn="just" latinLnBrk="1">
              <a:lnSpc>
                <a:spcPct val="105000"/>
              </a:lnSpc>
              <a:spcAft>
                <a:spcPts val="8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ko-KR" dirty="0">
                <a:solidFill>
                  <a:srgbClr val="333333"/>
                </a:solidFill>
                <a:latin typeface="Roboto"/>
              </a:rPr>
              <a:t>The E-Poster will be displayed on screens on the 1st and 2nd floors throughout the event.</a:t>
            </a:r>
            <a:endParaRPr lang="ko-KR" altLang="ko-KR" dirty="0">
              <a:solidFill>
                <a:srgbClr val="333333"/>
              </a:solidFill>
              <a:latin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105</Words>
  <Application>Microsoft Office PowerPoint</Application>
  <PresentationFormat>와이드스크린</PresentationFormat>
  <Paragraphs>15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맑은 고딕</vt:lpstr>
      <vt:lpstr>Arial</vt:lpstr>
      <vt:lpstr>Verdana</vt:lpstr>
      <vt:lpstr>Roboto</vt:lpstr>
      <vt:lpstr>Wingdings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The Within MS</dc:creator>
  <cp:lastModifiedBy>WITHIN</cp:lastModifiedBy>
  <cp:revision>15</cp:revision>
  <dcterms:created xsi:type="dcterms:W3CDTF">2019-09-18T06:33:20Z</dcterms:created>
  <dcterms:modified xsi:type="dcterms:W3CDTF">2023-09-27T01:23:00Z</dcterms:modified>
</cp:coreProperties>
</file>